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73" r:id="rId3"/>
    <p:sldId id="274" r:id="rId4"/>
    <p:sldId id="277" r:id="rId5"/>
    <p:sldId id="276" r:id="rId6"/>
    <p:sldId id="275" r:id="rId7"/>
    <p:sldId id="259" r:id="rId8"/>
    <p:sldId id="260" r:id="rId9"/>
    <p:sldId id="264" r:id="rId10"/>
    <p:sldId id="261" r:id="rId11"/>
    <p:sldId id="262" r:id="rId12"/>
    <p:sldId id="265" r:id="rId13"/>
    <p:sldId id="266" r:id="rId14"/>
    <p:sldId id="267" r:id="rId15"/>
    <p:sldId id="263" r:id="rId16"/>
    <p:sldId id="268" r:id="rId17"/>
    <p:sldId id="270" r:id="rId18"/>
    <p:sldId id="271" r:id="rId19"/>
    <p:sldId id="269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6C945-2A49-D248-B1EF-1DB14023320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E3F81-492A-3D49-BF7A-AD1C196239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8528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5B4EEC-0BB1-E741-B04E-0EFE216249E1}" type="slidenum">
              <a:rPr lang="en-US"/>
              <a:pPr/>
              <a:t>12</a:t>
            </a:fld>
            <a:endParaRPr lang="en-US"/>
          </a:p>
        </p:txBody>
      </p:sp>
      <p:sp>
        <p:nvSpPr>
          <p:cNvPr id="3686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686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4B2C67A-FFE8-BC4A-9AFF-4A33DA1CB522}" type="slidenum">
              <a:rPr lang="en-US"/>
              <a:pPr/>
              <a:t>13</a:t>
            </a:fld>
            <a:endParaRPr lang="en-US"/>
          </a:p>
        </p:txBody>
      </p:sp>
      <p:sp>
        <p:nvSpPr>
          <p:cNvPr id="3788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789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en-US">
                <a:latin typeface="Arial" charset="0"/>
                <a:cs typeface="Microsoft YaHei" charset="0"/>
              </a:rPr>
              <a:t>Behaviours, tantrumming often results from an inability to communicate their needs/wants,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672749B-5912-094E-8051-F10BFB35EF51}" type="slidenum">
              <a:rPr lang="en-US"/>
              <a:pPr/>
              <a:t>14</a:t>
            </a:fld>
            <a:endParaRPr lang="en-US"/>
          </a:p>
        </p:txBody>
      </p:sp>
      <p:sp>
        <p:nvSpPr>
          <p:cNvPr id="38913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8914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en-CA">
                <a:latin typeface="Arial" charset="0"/>
                <a:cs typeface="Microsoft YaHei" charset="0"/>
              </a:rPr>
              <a:t>Occurs in 1 out of every 150 births (every 20 minutes there is a new diagnosis) ….</a:t>
            </a:r>
          </a:p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en-CA">
                <a:latin typeface="Arial" charset="0"/>
                <a:cs typeface="Microsoft YaHei" charset="0"/>
              </a:rPr>
              <a:t>Spectrum disorder- prognosis depends not only on treatment but also on the severity of the impairment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E511C2A-86FD-2344-8E8A-A92D8784B620}" type="slidenum">
              <a:rPr lang="en-US"/>
              <a:pPr/>
              <a:t>17</a:t>
            </a:fld>
            <a:endParaRPr lang="en-US"/>
          </a:p>
        </p:txBody>
      </p:sp>
      <p:sp>
        <p:nvSpPr>
          <p:cNvPr id="46081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6082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en-US">
                <a:latin typeface="Arial" charset="0"/>
                <a:cs typeface="Microsoft YaHei" charset="0"/>
              </a:rPr>
              <a:t>WE changed something in environment does the behaviour change ????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DA35C02-4659-F044-94C8-FFBF471CBA0D}" type="slidenum">
              <a:rPr lang="en-US"/>
              <a:pPr/>
              <a:t>18</a:t>
            </a:fld>
            <a:endParaRPr lang="en-US"/>
          </a:p>
        </p:txBody>
      </p:sp>
      <p:sp>
        <p:nvSpPr>
          <p:cNvPr id="4710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710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50"/>
              </a:spcBef>
              <a:buClrTx/>
              <a:buFontTx/>
              <a:buNone/>
            </a:pPr>
            <a:r>
              <a:rPr lang="en-US">
                <a:latin typeface="Arial" charset="0"/>
                <a:cs typeface="Microsoft YaHei" charset="0"/>
              </a:rPr>
              <a:t>WE changed something in environment does the behaviour change ????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75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4777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2483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4910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1189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1038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0902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9280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7675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58902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8588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8C858-3EF8-9D45-AFD8-09C0F02DD735}" type="datetimeFigureOut">
              <a:rPr lang="en-US" smtClean="0"/>
              <a:pPr/>
              <a:t>7/20/2015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1E6E2-5F25-504E-B153-38AC78B70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04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12064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Today we’re discussing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Autism </a:t>
            </a:r>
            <a:r>
              <a:rPr lang="en-US" dirty="0" smtClean="0">
                <a:solidFill>
                  <a:schemeClr val="bg1"/>
                </a:solidFill>
              </a:rPr>
              <a:t>Spectrum Disorders (ASD)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9489" y="295422"/>
            <a:ext cx="8510954" cy="89271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Welcome to Day 7 with </a:t>
            </a:r>
            <a:r>
              <a:rPr lang="en-US" dirty="0" smtClean="0">
                <a:solidFill>
                  <a:schemeClr val="bg1"/>
                </a:solidFill>
              </a:rPr>
              <a:t>Kimberly and Devon!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olcssysop\Downloads\Love_spending_every_day_with_my_Trini_co-tea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0658" y="947225"/>
            <a:ext cx="4173415" cy="41734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2093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 Surveys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to gather information about students’ likes/dislikes so that they can work for items that are motivating to them.</a:t>
            </a:r>
          </a:p>
          <a:p>
            <a:r>
              <a:rPr lang="en-US" dirty="0" smtClean="0"/>
              <a:t>Completed to develop effective token systems.</a:t>
            </a:r>
          </a:p>
          <a:p>
            <a:endParaRPr lang="en-US" dirty="0" smtClean="0"/>
          </a:p>
          <a:p>
            <a:r>
              <a:rPr lang="en-US" dirty="0" smtClean="0"/>
              <a:t>Fill out the interest survey</a:t>
            </a:r>
          </a:p>
        </p:txBody>
      </p:sp>
    </p:spTree>
    <p:extLst>
      <p:ext uri="{BB962C8B-B14F-4D97-AF65-F5344CB8AC3E}">
        <p14:creationId xmlns:p14="http://schemas.microsoft.com/office/powerpoint/2010/main" xmlns="" val="17071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Token Boards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system for providing positive to a child or children by giving them tokens for completing tasks or behaving in desired ways.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38349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363" y="576263"/>
            <a:ext cx="8351837" cy="525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762277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363" y="287338"/>
            <a:ext cx="8567737" cy="6335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220629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525" y="503238"/>
            <a:ext cx="7199313" cy="590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30266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your turn to create and use token boards.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29295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Children with special needs find these helpful as they benefit from structure, routine and predictability (decreases anxiety and helps with </a:t>
            </a:r>
            <a:r>
              <a:rPr lang="en-US" dirty="0" err="1" smtClean="0"/>
              <a:t>behaviour</a:t>
            </a:r>
            <a:r>
              <a:rPr lang="en-US" dirty="0" smtClean="0"/>
              <a:t>).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Help students transition.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Created using texts, images, photos or symbols to better communicate a task or activity.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3813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3238"/>
            <a:ext cx="8856663" cy="626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442204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152525"/>
            <a:ext cx="7127875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55792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a visual schedule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21806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470025"/>
          </a:xfrm>
        </p:spPr>
        <p:txBody>
          <a:bodyPr/>
          <a:lstStyle/>
          <a:p>
            <a:r>
              <a:rPr lang="en-US" dirty="0" smtClean="0"/>
              <a:t>Inspiring Quotation </a:t>
            </a:r>
            <a:endParaRPr lang="en-US" dirty="0"/>
          </a:p>
        </p:txBody>
      </p:sp>
      <p:pic>
        <p:nvPicPr>
          <p:cNvPr id="1026" name="Picture 2" descr="C:\Users\olcssysop\Downloads\20140808_120726000_i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447800"/>
            <a:ext cx="487680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4036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Inspiring Quotation  </a:t>
            </a:r>
            <a:endParaRPr lang="en-US" dirty="0"/>
          </a:p>
        </p:txBody>
      </p:sp>
      <p:pic>
        <p:nvPicPr>
          <p:cNvPr id="2050" name="Picture 2" descr="C:\Users\olcssysop\Downloads\20150208_054101000_iOS (1).png"/>
          <p:cNvPicPr>
            <a:picLocks noChangeAspect="1" noChangeArrowheads="1"/>
          </p:cNvPicPr>
          <p:nvPr/>
        </p:nvPicPr>
        <p:blipFill>
          <a:blip r:embed="rId2" cstate="print"/>
          <a:srcRect l="7037" t="24444" r="7037" b="13333"/>
          <a:stretch>
            <a:fillRect/>
          </a:stretch>
        </p:blipFill>
        <p:spPr bwMode="auto">
          <a:xfrm>
            <a:off x="2133600" y="1447800"/>
            <a:ext cx="5181600" cy="50029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cssysop\Downloads\Truer_words_were_never_spoken._And_learning_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8290" y="1248508"/>
            <a:ext cx="5228492" cy="5228492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And because we’re running out of days 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Tip of the Day </a:t>
            </a:r>
            <a:endParaRPr lang="en-US" dirty="0"/>
          </a:p>
        </p:txBody>
      </p:sp>
      <p:pic>
        <p:nvPicPr>
          <p:cNvPr id="12290" name="Picture 2" descr="http://cdn.cultofmac.com/wp-content/uploads/2013/12/IFTT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082" y="1447800"/>
            <a:ext cx="7986293" cy="4721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2.bp.blogspot.com/-9vpsUUqI3ZA/UU7pdb7E4xI/AAAAAAAABNg/XspMJiR0xqE/s1600/Screen+Shot+2013-03-24+at+10.51.01+P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938" y="457200"/>
            <a:ext cx="9173938" cy="5965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Activating Prior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ASD Myth &amp; Fact Sort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5322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60082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Acquiring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Schedules</a:t>
            </a:r>
          </a:p>
          <a:p>
            <a:r>
              <a:rPr lang="en-US" dirty="0" smtClean="0"/>
              <a:t>Interest Survey</a:t>
            </a:r>
          </a:p>
          <a:p>
            <a:r>
              <a:rPr lang="en-US" dirty="0" smtClean="0"/>
              <a:t>Token boards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061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242</Words>
  <Application>Microsoft Office PowerPoint</Application>
  <PresentationFormat>On-screen Show (4:3)</PresentationFormat>
  <Paragraphs>40</Paragraphs>
  <Slides>20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Today we’re discussing Autism Spectrum Disorders (ASD)</vt:lpstr>
      <vt:lpstr>Inspiring Quotation </vt:lpstr>
      <vt:lpstr>Another Inspiring Quotation  </vt:lpstr>
      <vt:lpstr>And because we’re running out of days  </vt:lpstr>
      <vt:lpstr>Tech Tip of the Day </vt:lpstr>
      <vt:lpstr>Slide 6</vt:lpstr>
      <vt:lpstr>Activating Prior Knowledge</vt:lpstr>
      <vt:lpstr>Feedback</vt:lpstr>
      <vt:lpstr>Acquiring Knowledge</vt:lpstr>
      <vt:lpstr>Interest Surveys</vt:lpstr>
      <vt:lpstr>Token Boards</vt:lpstr>
      <vt:lpstr>Slide 12</vt:lpstr>
      <vt:lpstr>Slide 13</vt:lpstr>
      <vt:lpstr>Slide 14</vt:lpstr>
      <vt:lpstr>Application</vt:lpstr>
      <vt:lpstr>Visual Schedule</vt:lpstr>
      <vt:lpstr>Slide 17</vt:lpstr>
      <vt:lpstr>Slide 18</vt:lpstr>
      <vt:lpstr>Application</vt:lpstr>
      <vt:lpstr>Slide 20</vt:lpstr>
    </vt:vector>
  </TitlesOfParts>
  <Company>Private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Autism Spectrum Disorders (ASD)</dc:title>
  <dc:creator>Kimberly Charles</dc:creator>
  <cp:lastModifiedBy>FLBSD</cp:lastModifiedBy>
  <cp:revision>8</cp:revision>
  <dcterms:created xsi:type="dcterms:W3CDTF">2015-07-20T19:09:02Z</dcterms:created>
  <dcterms:modified xsi:type="dcterms:W3CDTF">2015-07-21T01:23:34Z</dcterms:modified>
</cp:coreProperties>
</file>